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3" r:id="rId4"/>
    <p:sldId id="264" r:id="rId5"/>
    <p:sldId id="257" r:id="rId6"/>
    <p:sldId id="258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A24D74-E7EE-42EF-9D28-8C4215D75FFA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70750-B29D-4689-874E-F17EB05A7C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8" name="AutoShape 4" descr="https://top-fon.com/uploads/posts/2022-09/1663618452_16-top-fon-com-p-sero-zelenii-fon-dlya-prezentatsii-foto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6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28794" y="3286124"/>
            <a:ext cx="5143536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357166"/>
            <a:ext cx="8686800" cy="1428760"/>
          </a:xfrm>
          <a:prstGeom prst="rect">
            <a:avLst/>
          </a:prstGeom>
        </p:spPr>
        <p:txBody>
          <a:bodyPr vert="horz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СЛУЖБА  ШКОЛЬНОЙ  МЕДИАЦИИ  МБОУ «ООШ № 15» 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медиация\image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685804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35004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Что  такое  медиация ?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Школьная  </a:t>
            </a:r>
            <a:r>
              <a:rPr lang="ru-RU" sz="2400" b="1" dirty="0" smtClean="0">
                <a:solidFill>
                  <a:srgbClr val="C00000"/>
                </a:solidFill>
              </a:rPr>
              <a:t>медиация </a:t>
            </a:r>
            <a:r>
              <a:rPr lang="ru-RU" sz="2400" dirty="0" smtClean="0">
                <a:solidFill>
                  <a:srgbClr val="7030A0"/>
                </a:solidFill>
              </a:rPr>
              <a:t>– это  процедура  урегулирования  спора (конфликта)  между  участниками  образовательного  процесса с участием   медиатора -  нейтрального посредника, заинтересованного  лишь в том, чтобы стороны разрешили конфликт максимально выгодно для обеих сторон.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user\Desktop\image-17-02-23-12-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876"/>
            <a:ext cx="4929222" cy="315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Зачем нужна  медиация  в  школе ?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Главная цель медиации – превратить школу в безопасное, комфортное пространство  для всех участников образовательного  процесса (учеников, учителей, родителей)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411" name="Picture 3" descr="C:\Users\user\Desktop\sti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496"/>
            <a:ext cx="500066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6863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Принципы  службы  медиации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3200" dirty="0" smtClean="0"/>
              <a:t>добровольность участия сторон;</a:t>
            </a:r>
            <a:br>
              <a:rPr lang="ru-RU" sz="3200" dirty="0" smtClean="0"/>
            </a:br>
            <a:r>
              <a:rPr lang="ru-RU" sz="3200" dirty="0" smtClean="0"/>
              <a:t>- информированность сторон;</a:t>
            </a:r>
            <a:br>
              <a:rPr lang="ru-RU" sz="3200" dirty="0" smtClean="0"/>
            </a:br>
            <a:r>
              <a:rPr lang="ru-RU" sz="3200" dirty="0" smtClean="0"/>
              <a:t>- нейтральность медиатора;</a:t>
            </a:r>
            <a:br>
              <a:rPr lang="ru-RU" sz="3200" dirty="0" smtClean="0"/>
            </a:br>
            <a:r>
              <a:rPr lang="ru-RU" sz="3200" dirty="0" smtClean="0"/>
              <a:t>- конфиденциальность процесса медиации;</a:t>
            </a:r>
            <a:br>
              <a:rPr lang="ru-RU" sz="3200" dirty="0" smtClean="0"/>
            </a:br>
            <a:r>
              <a:rPr lang="ru-RU" sz="3200" dirty="0" smtClean="0"/>
              <a:t>- ответственность сторон и медиатора;</a:t>
            </a:r>
            <a:br>
              <a:rPr lang="ru-RU" sz="3200" dirty="0" smtClean="0"/>
            </a:br>
            <a:r>
              <a:rPr lang="ru-RU" sz="3200" dirty="0" smtClean="0"/>
              <a:t>- заглаживание вреда обидчиком;</a:t>
            </a:r>
            <a:br>
              <a:rPr lang="ru-RU" sz="3200" dirty="0" smtClean="0"/>
            </a:br>
            <a:r>
              <a:rPr lang="ru-RU" sz="3200" dirty="0" smtClean="0"/>
              <a:t>- самостоятельность служб примирения.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user\Desktop\-16136282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42918"/>
            <a:ext cx="2071702" cy="2000264"/>
          </a:xfrm>
          <a:prstGeom prst="rect">
            <a:avLst/>
          </a:prstGeom>
          <a:noFill/>
        </p:spPr>
      </p:pic>
      <p:pic>
        <p:nvPicPr>
          <p:cNvPr id="2051" name="Picture 3" descr="C:\Users\user\Documents\-1613628206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786322"/>
            <a:ext cx="235745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214446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7030A0"/>
                </a:solidFill>
              </a:rPr>
              <a:t>Вы можете обратиться  в службу  школьной медиации, если:</a:t>
            </a:r>
            <a:endParaRPr lang="ru-RU" sz="29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медиация\изображение_viber_2021-01-09_21-23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54869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едиация\-16136282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8" name="AutoShape 4" descr="https://top-fon.com/uploads/posts/2022-09/1663618452_16-top-fon-com-p-sero-zelenii-fon-dlya-prezentatsii-foto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6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714356"/>
            <a:ext cx="8686800" cy="1643074"/>
          </a:xfrm>
          <a:prstGeom prst="rect">
            <a:avLst/>
          </a:prstGeom>
        </p:spPr>
        <p:txBody>
          <a:bodyPr vert="horz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3" descr="C:\Users\user\Desktop\image-17-02-23-12-29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857652" cy="2928958"/>
          </a:xfrm>
          <a:prstGeom prst="rect">
            <a:avLst/>
          </a:prstGeom>
          <a:noFill/>
        </p:spPr>
      </p:pic>
      <p:pic>
        <p:nvPicPr>
          <p:cNvPr id="18436" name="Picture 4" descr="C:\Users\user\Desktop\image-17-02-23-12-29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6"/>
            <a:ext cx="3357586" cy="2928958"/>
          </a:xfrm>
          <a:prstGeom prst="rect">
            <a:avLst/>
          </a:prstGeom>
          <a:noFill/>
        </p:spPr>
      </p:pic>
      <p:pic>
        <p:nvPicPr>
          <p:cNvPr id="9" name="Picture 7" descr="C:\Users\user\Desktop\image-17-02-23-12-29-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571876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663618452_16-top-fon-com-p-sero-zelenii-fon-dlya-prezentatsii-fot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85791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Разрешая споры, примиряя, мы приобретаем опыт, который нам пригодится в дальнейшей жизни. Ведь конфликты возникают везде. Именно в таких ситуациях  нам  могут пригодиться  навыки  правильно  выстраивать  отношения.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68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Что  такое  медиация ?  Школьная  медиация – это  процедура  урегулирования  спора (конфликта)  между  участниками  образовательного  процесса с участием   медиатора -  нейтрального посредника, заинтересованного  лишь в том, чтобы стороны разрешили конфликт максимально выгодно для обеих сторон.</vt:lpstr>
      <vt:lpstr>Зачем нужна  медиация  в  школе ?  Главная цель медиации – превратить школу в безопасное, комфортное пространство  для всех участников образовательного  процесса (учеников, учителей, родителей)</vt:lpstr>
      <vt:lpstr>Принципы  службы  медиации:  - добровольность участия сторон; - информированность сторон; - нейтральность медиатора; - конфиденциальность процесса медиации; - ответственность сторон и медиатора; - заглаживание вреда обидчиком; - самостоятельность служб примирения. </vt:lpstr>
      <vt:lpstr>Вы можете обратиться  в службу  школьной медиации, если: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ШКОЛЬНОЙ МЕДИАЦИИ  МБОУ «ООШ №15»</dc:title>
  <dc:creator>user</dc:creator>
  <cp:lastModifiedBy>user</cp:lastModifiedBy>
  <cp:revision>23</cp:revision>
  <dcterms:created xsi:type="dcterms:W3CDTF">2023-02-17T08:29:04Z</dcterms:created>
  <dcterms:modified xsi:type="dcterms:W3CDTF">2023-02-20T10:16:30Z</dcterms:modified>
</cp:coreProperties>
</file>